
<file path=[Content_Types].xml><?xml version="1.0" encoding="utf-8"?>
<Types xmlns="http://schemas.openxmlformats.org/package/2006/content-types">
  <Default Extension="png" ContentType="image/png"/>
  <Default Extension="m4a" ContentType="audio/mp4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995" autoAdjust="0"/>
    <p:restoredTop sz="94660"/>
  </p:normalViewPr>
  <p:slideViewPr>
    <p:cSldViewPr snapToGrid="0">
      <p:cViewPr varScale="1">
        <p:scale>
          <a:sx n="89" d="100"/>
          <a:sy n="89" d="100"/>
        </p:scale>
        <p:origin x="466" y="77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F497FE2-FB77-4AD8-A4D2-3FF571EE3DA9}" type="datetimeFigureOut">
              <a:rPr lang="en-US" smtClean="0"/>
              <a:t>2/25/2019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AFC2773-84B0-4346-BF77-799648F5CC3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5513537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F497FE2-FB77-4AD8-A4D2-3FF571EE3DA9}" type="datetimeFigureOut">
              <a:rPr lang="en-US" smtClean="0"/>
              <a:t>2/25/2019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AFC2773-84B0-4346-BF77-799648F5CC3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0246019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F497FE2-FB77-4AD8-A4D2-3FF571EE3DA9}" type="datetimeFigureOut">
              <a:rPr lang="en-US" smtClean="0"/>
              <a:t>2/25/2019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AFC2773-84B0-4346-BF77-799648F5CC3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1454102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F497FE2-FB77-4AD8-A4D2-3FF571EE3DA9}" type="datetimeFigureOut">
              <a:rPr lang="en-US" smtClean="0"/>
              <a:t>2/25/2019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AFC2773-84B0-4346-BF77-799648F5CC3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8444902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F497FE2-FB77-4AD8-A4D2-3FF571EE3DA9}" type="datetimeFigureOut">
              <a:rPr lang="en-US" smtClean="0"/>
              <a:t>2/25/2019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AFC2773-84B0-4346-BF77-799648F5CC3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2702652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F497FE2-FB77-4AD8-A4D2-3FF571EE3DA9}" type="datetimeFigureOut">
              <a:rPr lang="en-US" smtClean="0"/>
              <a:t>2/25/2019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AFC2773-84B0-4346-BF77-799648F5CC3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4928218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F497FE2-FB77-4AD8-A4D2-3FF571EE3DA9}" type="datetimeFigureOut">
              <a:rPr lang="en-US" smtClean="0"/>
              <a:t>2/25/2019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AFC2773-84B0-4346-BF77-799648F5CC3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0385660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F497FE2-FB77-4AD8-A4D2-3FF571EE3DA9}" type="datetimeFigureOut">
              <a:rPr lang="en-US" smtClean="0"/>
              <a:t>2/25/2019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AFC2773-84B0-4346-BF77-799648F5CC3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0658271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F497FE2-FB77-4AD8-A4D2-3FF571EE3DA9}" type="datetimeFigureOut">
              <a:rPr lang="en-US" smtClean="0"/>
              <a:t>2/25/2019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AFC2773-84B0-4346-BF77-799648F5CC3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5443581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F497FE2-FB77-4AD8-A4D2-3FF571EE3DA9}" type="datetimeFigureOut">
              <a:rPr lang="en-US" smtClean="0"/>
              <a:t>2/25/2019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AFC2773-84B0-4346-BF77-799648F5CC3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5194724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F497FE2-FB77-4AD8-A4D2-3FF571EE3DA9}" type="datetimeFigureOut">
              <a:rPr lang="en-US" smtClean="0"/>
              <a:t>2/25/2019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AFC2773-84B0-4346-BF77-799648F5CC3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5274434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F497FE2-FB77-4AD8-A4D2-3FF571EE3DA9}" type="datetimeFigureOut">
              <a:rPr lang="en-US" smtClean="0"/>
              <a:t>2/25/2019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AFC2773-84B0-4346-BF77-799648F5CC3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5245128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audio" Target="../media/media1.m4a"/><Relationship Id="rId1" Type="http://schemas.microsoft.com/office/2007/relationships/media" Target="../media/media1.m4a"/><Relationship Id="rId4" Type="http://schemas.openxmlformats.org/officeDocument/2006/relationships/image" Target="../media/image1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4"/>
          <p:cNvSpPr>
            <a:spLocks noGrp="1"/>
          </p:cNvSpPr>
          <p:nvPr>
            <p:ph type="ctrTitle"/>
          </p:nvPr>
        </p:nvSpPr>
        <p:spPr>
          <a:xfrm>
            <a:off x="1480868" y="3684400"/>
            <a:ext cx="9144000" cy="2387600"/>
          </a:xfrm>
        </p:spPr>
        <p:txBody>
          <a:bodyPr>
            <a:normAutofit fontScale="90000"/>
          </a:bodyPr>
          <a:lstStyle/>
          <a:p>
            <a:r>
              <a:rPr lang="en-US" sz="3600" b="1" dirty="0" smtClean="0">
                <a:solidFill>
                  <a:srgbClr val="0070C0"/>
                </a:solidFill>
              </a:rPr>
              <a:t/>
            </a:r>
            <a:br>
              <a:rPr lang="en-US" sz="3600" b="1" dirty="0" smtClean="0">
                <a:solidFill>
                  <a:srgbClr val="0070C0"/>
                </a:solidFill>
              </a:rPr>
            </a:br>
            <a:r>
              <a:rPr lang="en-US" sz="3600" b="1" dirty="0" smtClean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Trident </a:t>
            </a:r>
            <a:r>
              <a:rPr lang="en-US" sz="3600" b="1" dirty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University </a:t>
            </a:r>
            <a:r>
              <a:rPr lang="en-US" sz="3600" b="1" dirty="0" smtClean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International</a:t>
            </a:r>
            <a:br>
              <a:rPr lang="en-US" sz="3600" b="1" dirty="0" smtClean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r>
              <a:rPr lang="en-US" sz="3600" b="1" dirty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/>
            </a:r>
            <a:br>
              <a:rPr lang="en-US" sz="3600" b="1" dirty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r>
              <a:rPr lang="en-US" sz="3600" b="1" dirty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Terri N. </a:t>
            </a:r>
            <a:r>
              <a:rPr lang="en-US" sz="3600" b="1" dirty="0" smtClean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Bayne</a:t>
            </a:r>
            <a:br>
              <a:rPr lang="en-US" sz="3600" b="1" dirty="0" smtClean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r>
              <a:rPr lang="en-US" sz="3600" b="1" dirty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/>
            </a:r>
            <a:br>
              <a:rPr lang="en-US" sz="3600" b="1" dirty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r>
              <a:rPr lang="en-US" sz="3600" b="1" dirty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Decision Tree and Value of </a:t>
            </a:r>
            <a:r>
              <a:rPr lang="en-US" sz="3600" b="1" dirty="0" smtClean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Information</a:t>
            </a:r>
            <a:br>
              <a:rPr lang="en-US" sz="3600" b="1" dirty="0" smtClean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r>
              <a:rPr lang="en-US" sz="3600" b="1" dirty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/>
            </a:r>
            <a:br>
              <a:rPr lang="en-US" sz="3600" b="1" dirty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r>
              <a:rPr lang="en-US" sz="3600" b="1" dirty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Bus520: Business Analytics and Decision </a:t>
            </a:r>
            <a:r>
              <a:rPr lang="en-US" sz="3600" b="1" dirty="0" smtClean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Making</a:t>
            </a:r>
            <a:br>
              <a:rPr lang="en-US" sz="3600" b="1" dirty="0" smtClean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r>
              <a:rPr lang="en-US" sz="3600" b="1" dirty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/>
            </a:r>
            <a:br>
              <a:rPr lang="en-US" sz="3600" b="1" dirty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r>
              <a:rPr lang="en-US" sz="3600" b="1" dirty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Dr. Charles </a:t>
            </a:r>
            <a:r>
              <a:rPr lang="en-US" sz="3600" b="1" dirty="0" smtClean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McManus</a:t>
            </a:r>
            <a:br>
              <a:rPr lang="en-US" sz="3600" b="1" dirty="0" smtClean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r>
              <a:rPr lang="en-US" sz="3600" b="1" dirty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/>
            </a:r>
            <a:br>
              <a:rPr lang="en-US" sz="3600" b="1" dirty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r>
              <a:rPr lang="en-US" sz="3600" b="1" dirty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23 February 2019</a:t>
            </a:r>
            <a:r>
              <a:rPr lang="en-US" sz="2400" dirty="0"/>
              <a:t/>
            </a:r>
            <a:br>
              <a:rPr lang="en-US" sz="2400" dirty="0"/>
            </a:br>
            <a:endParaRPr lang="en-US" altLang="en-US" sz="2400" b="1" dirty="0" smtClean="0">
              <a:solidFill>
                <a:srgbClr val="0070C0"/>
              </a:solidFill>
            </a:endParaRPr>
          </a:p>
        </p:txBody>
      </p:sp>
      <p:pic>
        <p:nvPicPr>
          <p:cNvPr id="6" name="Title Page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5851525" y="3184525"/>
            <a:ext cx="487363" cy="48736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1310654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7029" fill="hold"/>
                                        <p:tgtEl>
                                          <p:spTgt spid="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6"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6"/>
                </p:tgtEl>
              </p:cMediaNode>
            </p:audio>
          </p:childTnLst>
        </p:cTn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Widescreen</PresentationFormat>
  <Paragraphs>1</Paragraphs>
  <Slides>1</Slides>
  <Notes>0</Notes>
  <HiddenSlides>0</HiddenSlides>
  <MMClips>1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5" baseType="lpstr">
      <vt:lpstr>Arial</vt:lpstr>
      <vt:lpstr>Calibri</vt:lpstr>
      <vt:lpstr>Calibri Light</vt:lpstr>
      <vt:lpstr>Office Theme</vt:lpstr>
      <vt:lpstr> Trident University International  Terri N. Bayne  Decision Tree and Value of Information  Bus520: Business Analytics and Decision Making  Dr. Charles McManus  23 February 2019 </vt:lpstr>
    </vt:vector>
  </TitlesOfParts>
  <Company>DHA</Company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 Trident University International  Terri N. Bayne  Decision Tree and Value of Information  Bus520: Business Analytics and Decision Making  Dr. Charles McManus  23 February 2019 </dc:title>
  <dc:creator>Bayne, Terri N MAJ MIL USA MEDCOM BJACH</dc:creator>
  <cp:lastModifiedBy>Bayne, Terri N MAJ MIL USA MEDCOM BJACH</cp:lastModifiedBy>
  <cp:revision>1</cp:revision>
  <dcterms:created xsi:type="dcterms:W3CDTF">2019-02-26T03:10:42Z</dcterms:created>
  <dcterms:modified xsi:type="dcterms:W3CDTF">2019-02-26T03:11:11Z</dcterms:modified>
</cp:coreProperties>
</file>